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3" r:id="rId6"/>
    <p:sldId id="262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LCSD User" initials="S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FF6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 autoAdjust="0"/>
    <p:restoredTop sz="94718" autoAdjust="0"/>
  </p:normalViewPr>
  <p:slideViewPr>
    <p:cSldViewPr>
      <p:cViewPr>
        <p:scale>
          <a:sx n="68" d="100"/>
          <a:sy n="68" d="100"/>
        </p:scale>
        <p:origin x="-82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7F458-B54C-4F26-A745-DDFF553B20DE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2E492-2A52-46C9-A349-AE554DEA6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449B2F-13B8-4B1A-B95D-720F9947173A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5A3AB9-F222-41FD-A2EE-FF1BFA793AC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bandjeannie.com/tnRedpaint1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anbao-china.com/eng/edit/UploadFile/20084715427159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tahscience.oremjr.alpine.k12.ut.us/sciber02/Elem/5th/Elect/Elect5/elect5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tahscience.oremjr.alpine.k12.ut.us/sciber02/Elem/5th/Elect/Elect5/elect5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ward-weston.com/images/Cara_Weston/clouds2/Rain%20clouds%203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wfwmd.state.fl.us/education/kids/lightning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32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7851648" cy="1828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Static </a:t>
            </a:r>
            <a:r>
              <a:rPr lang="en-US" sz="4800" dirty="0" smtClean="0"/>
              <a:t>Electricity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7854696" cy="1752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By Anthony &amp; Braden </a:t>
            </a:r>
            <a:endParaRPr lang="en-US" dirty="0"/>
          </a:p>
        </p:txBody>
      </p:sp>
      <p:sp>
        <p:nvSpPr>
          <p:cNvPr id="10" name="Lightning Bolt 9"/>
          <p:cNvSpPr/>
          <p:nvPr/>
        </p:nvSpPr>
        <p:spPr>
          <a:xfrm>
            <a:off x="2819400" y="4572000"/>
            <a:ext cx="2057400" cy="762000"/>
          </a:xfrm>
          <a:prstGeom prst="lightningBolt">
            <a:avLst/>
          </a:prstGeom>
          <a:solidFill>
            <a:srgbClr val="FFFF00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66"/>
              </a:solidFill>
            </a:endParaRPr>
          </a:p>
          <a:p>
            <a:pPr algn="ctr"/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2133600" y="3733800"/>
            <a:ext cx="1981200" cy="1066800"/>
          </a:xfrm>
          <a:prstGeom prst="cloud">
            <a:avLst/>
          </a:prstGeom>
          <a:solidFill>
            <a:schemeClr val="bg1">
              <a:lumMod val="50000"/>
            </a:schemeClr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ning Bolt 14"/>
          <p:cNvSpPr/>
          <p:nvPr/>
        </p:nvSpPr>
        <p:spPr>
          <a:xfrm>
            <a:off x="1371600" y="4648200"/>
            <a:ext cx="1600200" cy="838200"/>
          </a:xfrm>
          <a:prstGeom prst="lightningBol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685800" y="3200400"/>
            <a:ext cx="2057400" cy="1828800"/>
          </a:xfrm>
          <a:prstGeom prst="cloud">
            <a:avLst/>
          </a:prstGeom>
          <a:solidFill>
            <a:schemeClr val="accent4">
              <a:lumMod val="50000"/>
            </a:schemeClr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>
                <a:alpha val="71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458200" cy="1219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Car companies use 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static electricity </a:t>
            </a:r>
            <a:r>
              <a:rPr lang="en-US" sz="3600" dirty="0" smtClean="0">
                <a:solidFill>
                  <a:schemeClr val="bg1"/>
                </a:solidFill>
              </a:rPr>
              <a:t>to paint cars.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tnRedpaint1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1905000"/>
            <a:ext cx="4214813" cy="3155179"/>
          </a:xfrm>
        </p:spPr>
      </p:pic>
      <p:sp>
        <p:nvSpPr>
          <p:cNvPr id="5" name="TextBox 4"/>
          <p:cNvSpPr txBox="1"/>
          <p:nvPr/>
        </p:nvSpPr>
        <p:spPr>
          <a:xfrm>
            <a:off x="1752600" y="59436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http://bobandjeannie.com/tnRedpaint1.jpg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375 -0.16189 C 0.22517 -0.05227 0.15677 0.05735 0.12448 0.04718 C 0.09219 0.037 0.12916 -0.17091 0.1 -0.2234 C 0.07083 -0.2759 -0.00417 -0.27937 -0.05087 -0.2685 C -0.09757 -0.25763 -0.16025 -0.20444 -0.18004 -0.15772 C -0.19983 -0.11101 -0.18455 -0.05157 -0.16927 0.01226 C -0.154 0.07609 -0.12136 0.179 -0.08785 0.22549 C -0.05434 0.27197 0.07118 0.28307 0.03229 0.29117 C -0.0066 0.29926 -0.2625 0.28423 -0.32153 0.27475 C -0.38056 0.26526 -0.34688 0.25023 -0.32153 0.23358 C -0.29618 0.21693 -0.21337 0.16929 -0.16927 0.17414 C -0.12518 0.179 -0.0816 0.28377 -0.05695 0.26226 C -0.03229 0.24075 -0.04254 0.08511 -0.02153 0.0451 C -0.00052 0.00509 0.02448 0.00208 0.06909 0.02266 C 0.11371 0.04325 0.19809 0.18316 0.246 0.16813 C 0.29392 0.1531 0.40087 -0.037 0.35677 -0.06753 C 0.31267 -0.09806 0.0408 -0.02567 -0.01858 -0.01434 C -0.07795 -0.00301 -0.00313 -0.00231 -2.22222E-6 5.55042E-7 " pathEditMode="relative" ptsTypes="aaaaaaaaaa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  <a:alpha val="74000"/>
              </a:scheme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Some factories use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static electricity </a:t>
            </a:r>
            <a:r>
              <a:rPr lang="en-US" sz="3200" dirty="0" smtClean="0">
                <a:solidFill>
                  <a:schemeClr val="bg1"/>
                </a:solidFill>
              </a:rPr>
              <a:t>to cut down pollution.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20084715427159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2514600"/>
            <a:ext cx="4025900" cy="2362200"/>
          </a:xfrm>
        </p:spPr>
      </p:pic>
      <p:sp>
        <p:nvSpPr>
          <p:cNvPr id="5" name="TextBox 4"/>
          <p:cNvSpPr txBox="1"/>
          <p:nvPr/>
        </p:nvSpPr>
        <p:spPr>
          <a:xfrm>
            <a:off x="1447800" y="57912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http://www.shanbao-china.com/eng/edit/UploadFile/20084715427159.jpg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455 -0.21531 C -0.45018 -0.27775 -0.4158 -0.34019 -0.38768 -0.2419 C -0.35973 -0.14361 -0.34497 0.37628 -0.31702 0.37489 C -0.28907 0.3735 -0.24896 -0.26179 -0.21997 -0.25023 C -0.19098 -0.23866 -0.16927 0.36679 -0.14306 0.44473 C -0.11684 0.52267 -0.08299 0.22341 -0.06302 0.21716 C -0.04306 0.21092 -0.03334 0.45005 -0.02309 0.40773 C -0.01285 0.36541 -0.00799 0.0303 -0.00157 -0.037 C 0.00486 -0.1043 0.01527 -0.00231 0.01545 0.00394 C 0.01562 0.01018 0.00781 0.00509 -5.55556E-7 -3.80204E-6 " pathEditMode="relative" ptsTypes="aa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16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5800" cy="14176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When a gasoline truck fills its tanks they are very careful. Because the tank can cause 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static electricity.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ickup[1]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0400" y="2667000"/>
            <a:ext cx="3173981" cy="1709066"/>
          </a:xfrm>
        </p:spPr>
      </p:pic>
      <p:sp>
        <p:nvSpPr>
          <p:cNvPr id="5" name="Rectangle 4"/>
          <p:cNvSpPr/>
          <p:nvPr/>
        </p:nvSpPr>
        <p:spPr>
          <a:xfrm>
            <a:off x="2057400" y="56388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hlinkClick r:id="rId4"/>
              </a:rPr>
              <a:t>http://utahscience.oremjr.alpine.k12.ut.us/sciber02/Elem/5th/Elect/Elect5/elect5.htm</a:t>
            </a:r>
            <a:endParaRPr lang="en-US" sz="1600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88 -0.48358 C -0.479 -0.08002 -0.46094 0.32354 -0.42778 0.3772 C -0.39427 0.43085 -0.34219 -0.15564 -0.29688 -0.16189 C -0.25157 -0.16813 -0.20157 0.31059 -0.15539 0.34019 C -0.1092 0.3698 -0.04584 0.07308 -0.01997 0.01642 C 0.0059 -0.04024 0.00295 -0.02012 1.11111E-6 9.71323E-7 " pathEditMode="relative" ptsTypes="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28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When water drops rub together in clouds, it makes Lightning which is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static electricity.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S:\LIBRARY\Nesi\Braden Anthony\ABpicters\litning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38400" y="3276600"/>
            <a:ext cx="4343400" cy="7721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5410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 smtClean="0">
                <a:hlinkClick r:id="rId4"/>
              </a:rPr>
              <a:t>http://utahscience.oremjr.alpine.k12.ut.us/sciber02/Elem/5th/Elect/Elect5/elect5.htm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861 -0.52057 C -0.48542 -0.16489 -0.47205 0.19104 -0.45695 0.24585 C -0.44202 0.30112 -0.44601 -0.20143 -0.40938 -0.19056 C -0.37275 -0.17992 -0.38646 0.32933 -0.23698 0.31153 C -0.08768 0.29372 0.44531 -0.24352 0.48767 -0.29717 C 0.53003 -0.35082 0.09809 -0.05966 0.01666 -0.01017 C -0.06459 0.03932 -0.03229 0.01967 -8.33333E-7 5.20814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When water drops rub together in clouds, it makes lightning which is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static electricity.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S:\LIBRARY\Nesi\Braden Anthony\ABpicters\Rain%20clouds%203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76600" y="1828800"/>
            <a:ext cx="2438400" cy="36576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35016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http://www.edward-weston.com/images/Cara_Weston/clouds2/Rain%20clouds%203.jpg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88 -0.57192 C -0.43403 -0.12257 -0.37118 0.32678 -0.31997 0.35847 C -0.26875 0.39015 -0.24393 -0.32424 -0.18924 -0.38136 C -0.13455 -0.43848 -0.02379 -0.04741 0.00781 0.01619 C 0.03941 0.07979 0.01961 0.03978 2.77778E-7 -1.3506E-6 " pathEditMode="relative" ptsTypes="aaaaA">
                                      <p:cBhvr>
                                        <p:cTn id="6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447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 Many people think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static electricity </a:t>
            </a:r>
            <a:r>
              <a:rPr lang="en-US" sz="3200" dirty="0" smtClean="0">
                <a:solidFill>
                  <a:schemeClr val="bg2"/>
                </a:solidFill>
              </a:rPr>
              <a:t>is scary because it can burn and shock people and burn your skin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pic>
        <p:nvPicPr>
          <p:cNvPr id="3074" name="Picture 2" descr="S:\LIBRARY\Nesi\Braden Anthony\ABpicters\lightning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90800" y="2590800"/>
            <a:ext cx="4000500" cy="2857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556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  <a:hlinkClick r:id="rId4"/>
              </a:rPr>
              <a:t>http://www.swfwmd.state.fl.us/education/kids/lightning.jpg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232 -0.4304 C -0.41076 -0.41166 -0.40868 -0.39339 -0.40468 -0.37512 C -0.40243 -0.36518 -0.39843 -0.35477 -0.39687 -0.34436 C -0.39479 -0.33072 -0.39357 -0.31476 -0.38767 -0.3032 C -0.38559 -0.30736 -0.38368 -0.31152 -0.38159 -0.31569 C -0.37864 -0.3217 -0.37691 -0.33835 -0.37378 -0.34645 C -0.37118 -0.36125 -0.36822 -0.37697 -0.36458 -0.39154 C -0.36388 -0.33234 -0.36996 -0.1723 -0.36007 -0.12096 C -0.35954 -0.1087 -0.35972 -0.09621 -0.3585 -0.08396 C -0.35833 -0.08188 -0.35781 -0.08835 -0.35694 -0.0902 C -0.35364 -0.09668 -0.34618 -0.1087 -0.34618 -0.1087 C -0.34375 -0.11865 -0.33941 -0.12744 -0.33697 -0.13738 C -0.33246 -0.15542 -0.32743 -0.17415 -0.32465 -0.19265 C -0.32361 -0.20607 -0.32309 -0.21532 -0.31996 -0.22757 C -0.3184 -0.24978 -0.31822 -0.281 -0.31388 -0.3032 C -0.31197 -0.33257 -0.3059 -0.37212 -0.29687 -0.39964 C -0.29322 -0.41074 -0.29149 -0.42508 -0.28923 -0.43641 C -0.28871 -0.43918 -0.28767 -0.44473 -0.28767 -0.44473 C -0.28715 -0.42415 -0.28767 -0.38206 -0.28159 -0.3587 C -0.28038 -0.33951 -0.28003 -0.31546 -0.27534 -0.29719 C -0.2743 -0.28053 -0.27378 -0.2692 -0.27083 -0.25417 C -0.27031 -0.24053 -0.26944 -0.22688 -0.26927 -0.21324 C -0.2684 -0.16883 -0.26944 -0.12443 -0.2677 -0.08003 C -0.26753 -0.07448 -0.26562 -0.0909 -0.26458 -0.09621 C -0.26197 -0.10893 -0.25833 -0.1205 -0.25538 -0.13322 C -0.24548 -0.17531 -0.24618 -0.22133 -0.23854 -0.26435 C -0.23802 -0.27522 -0.23767 -0.28632 -0.23697 -0.29719 C -0.23663 -0.30204 -0.23541 -0.31638 -0.23541 -0.31152 C -0.23541 -0.24122 -0.23142 -0.02776 -0.23993 0.04717 C -0.24132 0.08279 -0.24322 0.11817 -0.24461 0.15379 C -0.24409 0.15633 -0.24496 0.16072 -0.24305 0.16165 C -0.24166 0.16281 -0.24166 0.15795 -0.24149 0.15587 C -0.23906 0.1228 -0.2427 0.1295 -0.23854 0.11239 C -0.2375 0.10846 -0.23645 0.10453 -0.23541 0.10036 C -0.23489 0.09828 -0.23385 0.09412 -0.23385 0.09412 C -0.23246 0.08302 -0.2302 0.07238 -0.22777 0.06151 C -0.22673 0.04555 -0.22691 0.02821 -0.21996 0.01433 C -0.21892 0.00878 -0.21632 0.00369 -0.21545 -0.00209 C -0.21441 -0.00949 -0.21493 -0.01712 -0.21388 -0.02452 C -0.21336 -0.02753 -0.21163 -0.03007 -0.21076 -0.03285 C -0.20781 -0.04187 -0.2052 -0.05227 -0.20312 -0.06152 C -0.20104 -0.07101 -0.20034 -0.07933 -0.19687 -0.08812 C -0.19583 -0.09506 -0.19531 -0.102 -0.19392 -0.1087 C -0.18906 -0.13067 -0.19305 -0.1094 -0.18767 -0.12512 C -0.18402 -0.13576 -0.18333 -0.14686 -0.18003 -0.15773 C -0.17638 -0.18178 -0.17534 -0.20815 -0.16927 -0.23151 C -0.16875 -0.23844 -0.16857 -0.24538 -0.1677 -0.25209 C -0.16753 -0.25417 -0.16632 -0.25625 -0.16614 -0.25833 C -0.16475 -0.27059 -0.16302 -0.2951 -0.16302 -0.2951 C -0.16354 -0.3025 -0.16284 -0.31037 -0.16458 -0.31754 C -0.16545 -0.32077 -0.16562 -0.31083 -0.16614 -0.30736 C -0.16753 -0.29904 -0.16875 -0.29071 -0.17083 -0.28285 C -0.17326 -0.26065 -0.17482 -0.23613 -0.18003 -0.21509 C -0.18402 -0.17901 -0.18888 -0.1427 -0.19236 -0.10662 C -0.19427 -0.03493 -0.19548 -0.00949 -0.20156 0.04925 C -0.20329 0.06614 -0.20347 0.09342 -0.2092 0.10869 C -0.20972 0.11447 -0.21024 0.12095 -0.21076 0.12696 C -0.21128 0.13158 -0.21232 0.14615 -0.21232 0.1413 C -0.21232 0.12048 -0.21163 0.11771 -0.2092 0.10244 C -0.20607 0.04625 -0.19618 -0.01018 -0.18923 -0.06569 C -0.18819 -0.08534 -0.18576 -0.102 -0.18316 -0.12096 C -0.18211 -0.13969 -0.18142 -0.1464 -0.17847 -0.16189 C -0.17673 -0.18571 -0.17378 -0.20445 -0.17239 -0.22942 C -0.17066 -0.25833 -0.17309 -0.24769 -0.16927 -0.26226 C -0.16875 -0.31892 -0.16857 -0.37582 -0.1677 -0.43248 C -0.16718 -0.4637 -0.15572 -0.4896 -0.1493 -0.51851 C -0.14757 -0.50718 -0.14687 -0.50116 -0.14149 -0.49191 C -0.13958 -0.47919 -0.13454 -0.46879 -0.13072 -0.45699 C -0.12343 -0.43479 -0.13177 -0.4526 -0.12465 -0.43849 C -0.12309 -0.43016 -0.12083 -0.42392 -0.1184 -0.41606 C -0.1151 -0.40588 -0.11406 -0.39686 -0.1092 -0.38738 C -0.10677 -0.37605 -0.10191 -0.35616 -0.09687 -0.34645 C -0.09027 -0.32008 -0.08316 -0.29325 -0.07378 -0.26851 C -0.06996 -0.25856 -0.0684 -0.24769 -0.06458 -0.23775 C -0.06284 -0.22827 -0.05954 -0.21925 -0.05538 -0.21115 C -0.05052 -0.19196 -0.04531 -0.17369 -0.03854 -0.15565 C -0.03402 -0.14362 -0.03663 -0.13692 -0.02916 -0.12697 C -0.02586 -0.09737 -0.01475 -0.07008 -0.0092 -0.04094 C -0.00746 -0.03146 -0.00798 -0.03794 -0.00468 -0.02868 C -0.00156 -0.02013 -4.16667E-6 -0.00926 -4.16667E-6 -6.44773E-6 " pathEditMode="relative" ptsTypes="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Bibliography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46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Ochsenbein</a:t>
            </a:r>
            <a:r>
              <a:rPr lang="en-US" dirty="0" smtClean="0"/>
              <a:t>, K. (2002, March 1). </a:t>
            </a:r>
            <a:r>
              <a:rPr lang="en-US" i="1" dirty="0" smtClean="0"/>
              <a:t>Static Uses and Abuses</a:t>
            </a:r>
            <a:r>
              <a:rPr lang="en-US" dirty="0" smtClean="0"/>
              <a:t>. </a:t>
            </a:r>
            <a:r>
              <a:rPr lang="en-US" smtClean="0"/>
              <a:t>Retrieved September 22, 2009, from What a Shock!: http://utahscience.oremjr.alpine.k12.ut.us/sciber02/Elem/5th/Elect/Elect5/elect5.htm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90C6F6"/>
      </a:accent5>
      <a:accent6>
        <a:srgbClr val="009DD9"/>
      </a:accent6>
      <a:hlink>
        <a:srgbClr val="FFFFFF"/>
      </a:hlink>
      <a:folHlink>
        <a:srgbClr val="FFFF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145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Static Electricity </vt:lpstr>
      <vt:lpstr>Car companies use static electricity to paint cars.    </vt:lpstr>
      <vt:lpstr>Some factories use static electricity to cut down pollution.</vt:lpstr>
      <vt:lpstr>When a gasoline truck fills its tanks they are very careful. Because the tank can cause static electricity. </vt:lpstr>
      <vt:lpstr>When water drops rub together in clouds, it makes Lightning which is static electricity.</vt:lpstr>
      <vt:lpstr>When water drops rub together in clouds, it makes lightning which is static electricity.</vt:lpstr>
      <vt:lpstr> Many people think static electricity is scary because it can burn and shock people and burn your skin. </vt:lpstr>
      <vt:lpstr>Bibliography</vt:lpstr>
    </vt:vector>
  </TitlesOfParts>
  <Company>Salt Lake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electricity </dc:title>
  <dc:creator>SLCSD User</dc:creator>
  <cp:lastModifiedBy>SLCSD User</cp:lastModifiedBy>
  <cp:revision>56</cp:revision>
  <dcterms:created xsi:type="dcterms:W3CDTF">2009-09-02T17:07:19Z</dcterms:created>
  <dcterms:modified xsi:type="dcterms:W3CDTF">2009-09-24T17:24:30Z</dcterms:modified>
</cp:coreProperties>
</file>